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IBM Plex Sans Bold" charset="1" panose="020B0803050203000203"/>
      <p:regular r:id="rId20"/>
    </p:embeddedFont>
    <p:embeddedFont>
      <p:font typeface="Montserrat Light" charset="1" panose="000004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63487" y="-4917594"/>
            <a:ext cx="12899701" cy="13046474"/>
          </a:xfrm>
          <a:custGeom>
            <a:avLst/>
            <a:gdLst/>
            <a:ahLst/>
            <a:cxnLst/>
            <a:rect r="r" b="b" t="t" l="l"/>
            <a:pathLst>
              <a:path h="13046474" w="12899701">
                <a:moveTo>
                  <a:pt x="0" y="0"/>
                </a:moveTo>
                <a:lnTo>
                  <a:pt x="12899702" y="0"/>
                </a:lnTo>
                <a:lnTo>
                  <a:pt x="12899702" y="13046474"/>
                </a:lnTo>
                <a:lnTo>
                  <a:pt x="0" y="1304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10323"/>
            <a:ext cx="10620944" cy="1334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6"/>
              </a:lnSpc>
            </a:pPr>
            <a:r>
              <a:rPr lang="en-US" b="true" sz="9676" spc="-1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Projet 3 : IA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19711" y="4377882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6655" y="3322468"/>
            <a:ext cx="8375071" cy="5935832"/>
          </a:xfrm>
          <a:custGeom>
            <a:avLst/>
            <a:gdLst/>
            <a:ahLst/>
            <a:cxnLst/>
            <a:rect r="r" b="b" t="t" l="l"/>
            <a:pathLst>
              <a:path h="5935832" w="8375071">
                <a:moveTo>
                  <a:pt x="0" y="0"/>
                </a:moveTo>
                <a:lnTo>
                  <a:pt x="8375071" y="0"/>
                </a:lnTo>
                <a:lnTo>
                  <a:pt x="8375071" y="5935832"/>
                </a:lnTo>
                <a:lnTo>
                  <a:pt x="0" y="5935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87928" y="544939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87928" y="6923314"/>
            <a:ext cx="5127477" cy="4114800"/>
          </a:xfrm>
          <a:custGeom>
            <a:avLst/>
            <a:gdLst/>
            <a:ahLst/>
            <a:cxnLst/>
            <a:rect r="r" b="b" t="t" l="l"/>
            <a:pathLst>
              <a:path h="4114800" w="5127477">
                <a:moveTo>
                  <a:pt x="0" y="0"/>
                </a:moveTo>
                <a:lnTo>
                  <a:pt x="5127477" y="0"/>
                </a:lnTo>
                <a:lnTo>
                  <a:pt x="5127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58913" y="-4334761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3" y="0"/>
                </a:lnTo>
                <a:lnTo>
                  <a:pt x="10296823" y="10413980"/>
                </a:lnTo>
                <a:lnTo>
                  <a:pt x="0" y="1041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328384" y="2388905"/>
            <a:ext cx="11301259" cy="6286325"/>
          </a:xfrm>
          <a:custGeom>
            <a:avLst/>
            <a:gdLst/>
            <a:ahLst/>
            <a:cxnLst/>
            <a:rect r="r" b="b" t="t" l="l"/>
            <a:pathLst>
              <a:path h="6286325" w="11301259">
                <a:moveTo>
                  <a:pt x="0" y="0"/>
                </a:moveTo>
                <a:lnTo>
                  <a:pt x="11301259" y="0"/>
                </a:lnTo>
                <a:lnTo>
                  <a:pt x="11301259" y="6286326"/>
                </a:lnTo>
                <a:lnTo>
                  <a:pt x="0" y="6286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player.py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1078" y="4770102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3"/>
                </a:lnTo>
                <a:lnTo>
                  <a:pt x="0" y="1002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40972" y="2324425"/>
            <a:ext cx="6503261" cy="2295269"/>
          </a:xfrm>
          <a:custGeom>
            <a:avLst/>
            <a:gdLst/>
            <a:ahLst/>
            <a:cxnLst/>
            <a:rect r="r" b="b" t="t" l="l"/>
            <a:pathLst>
              <a:path h="2295269" w="6503261">
                <a:moveTo>
                  <a:pt x="0" y="0"/>
                </a:moveTo>
                <a:lnTo>
                  <a:pt x="6503261" y="0"/>
                </a:lnTo>
                <a:lnTo>
                  <a:pt x="6503261" y="2295269"/>
                </a:lnTo>
                <a:lnTo>
                  <a:pt x="0" y="2295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3020" y="4920223"/>
            <a:ext cx="5508210" cy="1932705"/>
          </a:xfrm>
          <a:custGeom>
            <a:avLst/>
            <a:gdLst/>
            <a:ahLst/>
            <a:cxnLst/>
            <a:rect r="r" b="b" t="t" l="l"/>
            <a:pathLst>
              <a:path h="1932705" w="5508210">
                <a:moveTo>
                  <a:pt x="0" y="0"/>
                </a:moveTo>
                <a:lnTo>
                  <a:pt x="5508209" y="0"/>
                </a:lnTo>
                <a:lnTo>
                  <a:pt x="5508209" y="1932706"/>
                </a:lnTo>
                <a:lnTo>
                  <a:pt x="0" y="1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90009" y="1826728"/>
            <a:ext cx="6646603" cy="3821797"/>
          </a:xfrm>
          <a:custGeom>
            <a:avLst/>
            <a:gdLst/>
            <a:ahLst/>
            <a:cxnLst/>
            <a:rect r="r" b="b" t="t" l="l"/>
            <a:pathLst>
              <a:path h="3821797" w="6646603">
                <a:moveTo>
                  <a:pt x="0" y="0"/>
                </a:moveTo>
                <a:lnTo>
                  <a:pt x="6646603" y="0"/>
                </a:lnTo>
                <a:lnTo>
                  <a:pt x="6646603" y="3821797"/>
                </a:lnTo>
                <a:lnTo>
                  <a:pt x="0" y="3821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46196" y="5648525"/>
            <a:ext cx="6630413" cy="4205358"/>
          </a:xfrm>
          <a:custGeom>
            <a:avLst/>
            <a:gdLst/>
            <a:ahLst/>
            <a:cxnLst/>
            <a:rect r="r" b="b" t="t" l="l"/>
            <a:pathLst>
              <a:path h="4205358" w="6630413">
                <a:moveTo>
                  <a:pt x="0" y="0"/>
                </a:moveTo>
                <a:lnTo>
                  <a:pt x="6630413" y="0"/>
                </a:lnTo>
                <a:lnTo>
                  <a:pt x="6630413" y="4205357"/>
                </a:lnTo>
                <a:lnTo>
                  <a:pt x="0" y="4205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4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q_table.py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1078" y="4770102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3"/>
                </a:lnTo>
                <a:lnTo>
                  <a:pt x="0" y="1002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986741" y="3857982"/>
            <a:ext cx="11301259" cy="2571036"/>
          </a:xfrm>
          <a:custGeom>
            <a:avLst/>
            <a:gdLst/>
            <a:ahLst/>
            <a:cxnLst/>
            <a:rect r="r" b="b" t="t" l="l"/>
            <a:pathLst>
              <a:path h="2571036" w="11301259">
                <a:moveTo>
                  <a:pt x="0" y="0"/>
                </a:moveTo>
                <a:lnTo>
                  <a:pt x="11301259" y="0"/>
                </a:lnTo>
                <a:lnTo>
                  <a:pt x="11301259" y="2571036"/>
                </a:lnTo>
                <a:lnTo>
                  <a:pt x="0" y="2571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6288" y="2243056"/>
            <a:ext cx="6660453" cy="6370868"/>
          </a:xfrm>
          <a:custGeom>
            <a:avLst/>
            <a:gdLst/>
            <a:ahLst/>
            <a:cxnLst/>
            <a:rect r="r" b="b" t="t" l="l"/>
            <a:pathLst>
              <a:path h="6370868" w="6660453">
                <a:moveTo>
                  <a:pt x="0" y="0"/>
                </a:moveTo>
                <a:lnTo>
                  <a:pt x="6660453" y="0"/>
                </a:lnTo>
                <a:lnTo>
                  <a:pt x="6660453" y="6370868"/>
                </a:lnTo>
                <a:lnTo>
                  <a:pt x="0" y="63708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q_table.py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1078" y="4770102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3"/>
                </a:lnTo>
                <a:lnTo>
                  <a:pt x="0" y="1002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Interactions avec l’IA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3503064"/>
            <a:ext cx="17259300" cy="408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116" indent="-318058" lvl="1">
              <a:lnSpc>
                <a:spcPts val="4124"/>
              </a:lnSpc>
              <a:buFont typeface="Arial"/>
              <a:buChar char="•"/>
            </a:pPr>
            <a:r>
              <a:rPr lang="en-US" b="true" sz="2946" spc="-5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Pour commencer à coder nous n’avons pas nécessairement utiliser l’IA</a:t>
            </a:r>
          </a:p>
          <a:p>
            <a:pPr algn="l" marL="636116" indent="-318058" lvl="1">
              <a:lnSpc>
                <a:spcPts val="4124"/>
              </a:lnSpc>
              <a:buFont typeface="Arial"/>
              <a:buChar char="•"/>
            </a:pPr>
            <a:r>
              <a:rPr lang="en-US" b="true" sz="2946" spc="-5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Assez ironiquement nous nous sommes plus servi de l’intelligence artificielle pour coder l’IA en elle-même. C’était quelque chose de nouveau pour nous tous et nous avions besoin d’un minimum de base pour pouvoir faire cette partie du projet.</a:t>
            </a:r>
          </a:p>
          <a:p>
            <a:pPr algn="l" marL="636116" indent="-318058" lvl="1">
              <a:lnSpc>
                <a:spcPts val="4124"/>
              </a:lnSpc>
              <a:buFont typeface="Arial"/>
              <a:buChar char="•"/>
            </a:pPr>
            <a:r>
              <a:rPr lang="en-US" b="true" sz="2946" spc="-5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Sinon on s’en est servie pour faciliter le travail et accélérer notre progression dans la réalisation du programme.</a:t>
            </a:r>
          </a:p>
          <a:p>
            <a:pPr algn="l" marL="636116" indent="-318058" lvl="1">
              <a:lnSpc>
                <a:spcPts val="4124"/>
              </a:lnSpc>
              <a:buFont typeface="Arial"/>
              <a:buChar char="•"/>
            </a:pPr>
            <a:r>
              <a:rPr lang="en-US" b="true" sz="2946" spc="-5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Enfin nous avons regarder des vidéos pour nous renseigner sur l’IA en général et d’autres nouvelles notions que nous ne savions pas forcément comment coder.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42577" y="88572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3" y="0"/>
                </a:lnTo>
                <a:lnTo>
                  <a:pt x="10296823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64705"/>
            <a:ext cx="16665677" cy="159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98"/>
              </a:lnSpc>
            </a:pPr>
            <a:r>
              <a:rPr lang="en-US" b="true" sz="11602" spc="-2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Merci de votre attention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46671" y="3324225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67742" y="7340722"/>
            <a:ext cx="4151122" cy="4114800"/>
          </a:xfrm>
          <a:custGeom>
            <a:avLst/>
            <a:gdLst/>
            <a:ahLst/>
            <a:cxnLst/>
            <a:rect r="r" b="b" t="t" l="l"/>
            <a:pathLst>
              <a:path h="4114800" w="4151122">
                <a:moveTo>
                  <a:pt x="0" y="0"/>
                </a:moveTo>
                <a:lnTo>
                  <a:pt x="4151122" y="0"/>
                </a:lnTo>
                <a:lnTo>
                  <a:pt x="4151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1679848" y="-191826"/>
            <a:ext cx="4151122" cy="4114800"/>
          </a:xfrm>
          <a:custGeom>
            <a:avLst/>
            <a:gdLst/>
            <a:ahLst/>
            <a:cxnLst/>
            <a:rect r="r" b="b" t="t" l="l"/>
            <a:pathLst>
              <a:path h="4114800" w="4151122">
                <a:moveTo>
                  <a:pt x="4151122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51122" y="0"/>
                </a:lnTo>
                <a:lnTo>
                  <a:pt x="4151122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852340" y="8154034"/>
            <a:ext cx="1786618" cy="180757"/>
            <a:chOff x="0" y="0"/>
            <a:chExt cx="470550" cy="476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0550" cy="47607"/>
            </a:xfrm>
            <a:custGeom>
              <a:avLst/>
              <a:gdLst/>
              <a:ahLst/>
              <a:cxnLst/>
              <a:rect r="r" b="b" t="t" l="l"/>
              <a:pathLst>
                <a:path h="47607" w="470550">
                  <a:moveTo>
                    <a:pt x="0" y="0"/>
                  </a:moveTo>
                  <a:lnTo>
                    <a:pt x="470550" y="0"/>
                  </a:lnTo>
                  <a:lnTo>
                    <a:pt x="470550" y="47607"/>
                  </a:lnTo>
                  <a:lnTo>
                    <a:pt x="0" y="4760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70550" cy="76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5915" y="-3044149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5" y="0"/>
                </a:lnTo>
                <a:lnTo>
                  <a:pt x="9908395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730837" y="2520059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80"/>
                </a:lnTo>
                <a:lnTo>
                  <a:pt x="0" y="1041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5832" y="6976983"/>
            <a:ext cx="4151122" cy="4114800"/>
          </a:xfrm>
          <a:custGeom>
            <a:avLst/>
            <a:gdLst/>
            <a:ahLst/>
            <a:cxnLst/>
            <a:rect r="r" b="b" t="t" l="l"/>
            <a:pathLst>
              <a:path h="4114800" w="4151122">
                <a:moveTo>
                  <a:pt x="0" y="0"/>
                </a:moveTo>
                <a:lnTo>
                  <a:pt x="4151122" y="0"/>
                </a:lnTo>
                <a:lnTo>
                  <a:pt x="4151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585137" y="-1366408"/>
            <a:ext cx="4151122" cy="4114800"/>
          </a:xfrm>
          <a:custGeom>
            <a:avLst/>
            <a:gdLst/>
            <a:ahLst/>
            <a:cxnLst/>
            <a:rect r="r" b="b" t="t" l="l"/>
            <a:pathLst>
              <a:path h="4114800" w="4151122">
                <a:moveTo>
                  <a:pt x="0" y="0"/>
                </a:moveTo>
                <a:lnTo>
                  <a:pt x="4151122" y="0"/>
                </a:lnTo>
                <a:lnTo>
                  <a:pt x="41511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33427" y="970046"/>
            <a:ext cx="13821147" cy="1065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6"/>
              </a:lnSpc>
            </a:pPr>
            <a:r>
              <a:rPr lang="en-US" b="true" sz="7751" spc="-1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README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-3252361" y="630856"/>
            <a:ext cx="7315200" cy="1755648"/>
          </a:xfrm>
          <a:custGeom>
            <a:avLst/>
            <a:gdLst/>
            <a:ahLst/>
            <a:cxnLst/>
            <a:rect r="r" b="b" t="t" l="l"/>
            <a:pathLst>
              <a:path h="1755648" w="7315200">
                <a:moveTo>
                  <a:pt x="7315200" y="0"/>
                </a:moveTo>
                <a:lnTo>
                  <a:pt x="0" y="0"/>
                </a:lnTo>
                <a:lnTo>
                  <a:pt x="0" y="1755648"/>
                </a:lnTo>
                <a:lnTo>
                  <a:pt x="7315200" y="1755648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2672677" y="4541595"/>
            <a:ext cx="1786618" cy="180757"/>
            <a:chOff x="0" y="0"/>
            <a:chExt cx="470550" cy="476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0550" cy="47607"/>
            </a:xfrm>
            <a:custGeom>
              <a:avLst/>
              <a:gdLst/>
              <a:ahLst/>
              <a:cxnLst/>
              <a:rect r="r" b="b" t="t" l="l"/>
              <a:pathLst>
                <a:path h="47607" w="470550">
                  <a:moveTo>
                    <a:pt x="0" y="0"/>
                  </a:moveTo>
                  <a:lnTo>
                    <a:pt x="470550" y="0"/>
                  </a:lnTo>
                  <a:lnTo>
                    <a:pt x="470550" y="47607"/>
                  </a:lnTo>
                  <a:lnTo>
                    <a:pt x="0" y="4760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0550" cy="76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45610" y="8123091"/>
            <a:ext cx="1786618" cy="180757"/>
            <a:chOff x="0" y="0"/>
            <a:chExt cx="470550" cy="476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0550" cy="47607"/>
            </a:xfrm>
            <a:custGeom>
              <a:avLst/>
              <a:gdLst/>
              <a:ahLst/>
              <a:cxnLst/>
              <a:rect r="r" b="b" t="t" l="l"/>
              <a:pathLst>
                <a:path h="47607" w="470550">
                  <a:moveTo>
                    <a:pt x="0" y="0"/>
                  </a:moveTo>
                  <a:lnTo>
                    <a:pt x="470550" y="0"/>
                  </a:lnTo>
                  <a:lnTo>
                    <a:pt x="470550" y="47607"/>
                  </a:lnTo>
                  <a:lnTo>
                    <a:pt x="0" y="4760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70550" cy="76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3379816"/>
            <a:ext cx="20634024" cy="7711966"/>
          </a:xfrm>
          <a:custGeom>
            <a:avLst/>
            <a:gdLst/>
            <a:ahLst/>
            <a:cxnLst/>
            <a:rect r="r" b="b" t="t" l="l"/>
            <a:pathLst>
              <a:path h="7711966" w="20634024">
                <a:moveTo>
                  <a:pt x="0" y="0"/>
                </a:moveTo>
                <a:lnTo>
                  <a:pt x="20634024" y="0"/>
                </a:lnTo>
                <a:lnTo>
                  <a:pt x="20634024" y="7711967"/>
                </a:lnTo>
                <a:lnTo>
                  <a:pt x="0" y="7711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27070" y="-5916554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98185" y="4832321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80"/>
                </a:lnTo>
                <a:lnTo>
                  <a:pt x="0" y="1041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86151" y="911009"/>
            <a:ext cx="1947998" cy="117691"/>
            <a:chOff x="0" y="0"/>
            <a:chExt cx="513053" cy="309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3053" cy="30997"/>
            </a:xfrm>
            <a:custGeom>
              <a:avLst/>
              <a:gdLst/>
              <a:ahLst/>
              <a:cxnLst/>
              <a:rect r="r" b="b" t="t" l="l"/>
              <a:pathLst>
                <a:path h="30997" w="513053">
                  <a:moveTo>
                    <a:pt x="0" y="0"/>
                  </a:moveTo>
                  <a:lnTo>
                    <a:pt x="513053" y="0"/>
                  </a:lnTo>
                  <a:lnTo>
                    <a:pt x="513053" y="30997"/>
                  </a:lnTo>
                  <a:lnTo>
                    <a:pt x="0" y="3099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13053" cy="59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432409" y="0"/>
            <a:ext cx="3855591" cy="10287000"/>
            <a:chOff x="0" y="0"/>
            <a:chExt cx="1194664" cy="3187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4664" cy="3187451"/>
            </a:xfrm>
            <a:custGeom>
              <a:avLst/>
              <a:gdLst/>
              <a:ahLst/>
              <a:cxnLst/>
              <a:rect r="r" b="b" t="t" l="l"/>
              <a:pathLst>
                <a:path h="3187451" w="1194664">
                  <a:moveTo>
                    <a:pt x="0" y="0"/>
                  </a:moveTo>
                  <a:lnTo>
                    <a:pt x="1194664" y="0"/>
                  </a:lnTo>
                  <a:lnTo>
                    <a:pt x="1194664" y="3187451"/>
                  </a:lnTo>
                  <a:lnTo>
                    <a:pt x="0" y="3187451"/>
                  </a:lnTo>
                  <a:close/>
                </a:path>
              </a:pathLst>
            </a:custGeom>
            <a:blipFill>
              <a:blip r:embed="rId3"/>
              <a:stretch>
                <a:fillRect l="-38935" t="0" r="-38935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H="true">
            <a:off x="1132249" y="6225924"/>
            <a:ext cx="11645615" cy="0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97146" y="7661378"/>
            <a:ext cx="2494060" cy="56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1"/>
              </a:lnSpc>
            </a:pPr>
            <a:r>
              <a:rPr lang="en-US" sz="99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voulait coder une sorte d’expérience sur la générosité, un programme inspiré d’une vidéo sur YouTube.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99949"/>
            <a:ext cx="3030952" cy="52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522" spc="-3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Echec de la première idée de projet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2544176" y="6439133"/>
            <a:ext cx="0" cy="308346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129179" y="7781664"/>
            <a:ext cx="2592344" cy="37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1"/>
              </a:lnSpc>
            </a:pPr>
            <a:r>
              <a:rPr lang="en-US" sz="99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débute un nouveau projet, création de la map et des déplacements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9875" y="6899949"/>
            <a:ext cx="3030952" cy="52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522" spc="-3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Création de la partie graphique et déplacement du projet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8425351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4237733" y="7661378"/>
            <a:ext cx="2494060" cy="37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1"/>
              </a:lnSpc>
            </a:pPr>
            <a:r>
              <a:rPr lang="en-US" sz="99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doit réécrire le read me, cela prend du temps car on reprend tout de zéro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63468" y="6899949"/>
            <a:ext cx="2642591" cy="52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522" spc="-3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On recherche vite une nouvelle idée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5484763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169198" y="7813778"/>
            <a:ext cx="2494060" cy="18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1"/>
              </a:lnSpc>
            </a:pPr>
            <a:r>
              <a:rPr lang="en-US" sz="99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création de la q table et de la partie 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50462" y="6899949"/>
            <a:ext cx="3030952" cy="256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b="true" sz="1522" spc="-3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Création de la q table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1365938" y="6370480"/>
            <a:ext cx="0" cy="37699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2316704" y="5984189"/>
            <a:ext cx="454944" cy="454944"/>
            <a:chOff x="0" y="0"/>
            <a:chExt cx="770446" cy="7704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378875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257291" y="5984189"/>
            <a:ext cx="454944" cy="454944"/>
            <a:chOff x="0" y="0"/>
            <a:chExt cx="770446" cy="77044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19462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197879" y="5984189"/>
            <a:ext cx="454944" cy="454944"/>
            <a:chOff x="0" y="0"/>
            <a:chExt cx="770446" cy="7704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8260049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138466" y="5984189"/>
            <a:ext cx="454944" cy="454944"/>
            <a:chOff x="0" y="0"/>
            <a:chExt cx="770446" cy="77044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70446" cy="770446"/>
            </a:xfrm>
            <a:custGeom>
              <a:avLst/>
              <a:gdLst/>
              <a:ahLst/>
              <a:cxnLst/>
              <a:rect r="r" b="b" t="t" l="l"/>
              <a:pathLst>
                <a:path h="770446" w="770446">
                  <a:moveTo>
                    <a:pt x="0" y="0"/>
                  </a:moveTo>
                  <a:lnTo>
                    <a:pt x="770446" y="0"/>
                  </a:lnTo>
                  <a:lnTo>
                    <a:pt x="770446" y="770446"/>
                  </a:lnTo>
                  <a:lnTo>
                    <a:pt x="0" y="770446"/>
                  </a:ln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770446" cy="799021"/>
            </a:xfrm>
            <a:prstGeom prst="rect">
              <a:avLst/>
            </a:prstGeom>
          </p:spPr>
          <p:txBody>
            <a:bodyPr anchor="ctr" rtlCol="false" tIns="46614" lIns="46614" bIns="46614" rIns="46614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200637" y="6025490"/>
            <a:ext cx="330603" cy="30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b="true" sz="1822" spc="-3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2249" y="1690380"/>
            <a:ext cx="9446699" cy="18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7"/>
              </a:lnSpc>
            </a:pPr>
            <a:r>
              <a:rPr lang="en-US" b="true" sz="6979" spc="-1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Étapes de la réalisation du projet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32249" y="4186629"/>
            <a:ext cx="10775166" cy="31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67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Nous avons rencontré quelques difficultés au cours de ce trimestre...</a:t>
            </a:r>
          </a:p>
        </p:txBody>
      </p:sp>
      <p:grpSp>
        <p:nvGrpSpPr>
          <p:cNvPr name="Group 40" id="40"/>
          <p:cNvGrpSpPr/>
          <p:nvPr/>
        </p:nvGrpSpPr>
        <p:grpSpPr>
          <a:xfrm rot="-10800000">
            <a:off x="11638969" y="2871665"/>
            <a:ext cx="1947998" cy="117691"/>
            <a:chOff x="0" y="0"/>
            <a:chExt cx="513053" cy="309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513053" cy="30997"/>
            </a:xfrm>
            <a:custGeom>
              <a:avLst/>
              <a:gdLst/>
              <a:ahLst/>
              <a:cxnLst/>
              <a:rect r="r" b="b" t="t" l="l"/>
              <a:pathLst>
                <a:path h="30997" w="513053">
                  <a:moveTo>
                    <a:pt x="0" y="0"/>
                  </a:moveTo>
                  <a:lnTo>
                    <a:pt x="513053" y="0"/>
                  </a:lnTo>
                  <a:lnTo>
                    <a:pt x="513053" y="30997"/>
                  </a:lnTo>
                  <a:lnTo>
                    <a:pt x="0" y="30997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513053" cy="59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-2604235" y="8696541"/>
            <a:ext cx="10296822" cy="9450337"/>
          </a:xfrm>
          <a:custGeom>
            <a:avLst/>
            <a:gdLst/>
            <a:ahLst/>
            <a:cxnLst/>
            <a:rect r="r" b="b" t="t" l="l"/>
            <a:pathLst>
              <a:path h="9450337" w="10296822">
                <a:moveTo>
                  <a:pt x="0" y="0"/>
                </a:moveTo>
                <a:lnTo>
                  <a:pt x="10296822" y="0"/>
                </a:lnTo>
                <a:lnTo>
                  <a:pt x="10296822" y="9450337"/>
                </a:lnTo>
                <a:lnTo>
                  <a:pt x="0" y="945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-10196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-2451835" y="8848941"/>
            <a:ext cx="10296822" cy="9450337"/>
          </a:xfrm>
          <a:custGeom>
            <a:avLst/>
            <a:gdLst/>
            <a:ahLst/>
            <a:cxnLst/>
            <a:rect r="r" b="b" t="t" l="l"/>
            <a:pathLst>
              <a:path h="9450337" w="10296822">
                <a:moveTo>
                  <a:pt x="0" y="0"/>
                </a:moveTo>
                <a:lnTo>
                  <a:pt x="10296822" y="0"/>
                </a:lnTo>
                <a:lnTo>
                  <a:pt x="10296822" y="9450337"/>
                </a:lnTo>
                <a:lnTo>
                  <a:pt x="0" y="9450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-10196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20711" y="-148924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73200" y="679447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65409" y="5596340"/>
            <a:ext cx="905743" cy="825964"/>
            <a:chOff x="0" y="0"/>
            <a:chExt cx="156181" cy="142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338357" y="5596340"/>
            <a:ext cx="905743" cy="825964"/>
            <a:chOff x="0" y="0"/>
            <a:chExt cx="156181" cy="1424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32249" y="1328892"/>
            <a:ext cx="9118183" cy="92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b="true" sz="6736" spc="-1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projet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1850" y="2931628"/>
            <a:ext cx="11645615" cy="144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5"/>
              </a:lnSpc>
              <a:spcBef>
                <a:spcPct val="0"/>
              </a:spcBef>
            </a:pPr>
            <a:r>
              <a:rPr lang="en-US" sz="250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 but de ce programme est d’utiliser l’intelligence artificielle afin d’entraîner un personnage à atteindre la sortie en se déplaçant le moins possible.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65409" y="6927129"/>
            <a:ext cx="4871603" cy="164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70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a créé plusieurs cartes représentant différents niveaux avec de nouveaux obstacles et de nouvelles difficultés comme le rajout d’un clé nécessaire à l’ouverture de la porte de sortie finale.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38357" y="6927129"/>
            <a:ext cx="4871603" cy="164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7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a créé de nombreux fichiers afin de séparer les différentes parties du code pour ne pas se perdre entre les calculs à effectuer ou encore dans l’intégration de la carte au programme.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81655" y="5604244"/>
            <a:ext cx="473252" cy="67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b="true" sz="3930" spc="-7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4603" y="5604244"/>
            <a:ext cx="473252" cy="67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b="true" sz="3930" spc="-7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24657" y="5700476"/>
            <a:ext cx="3490190" cy="56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b="true" sz="3303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 carte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7605" y="5700476"/>
            <a:ext cx="3490190" cy="56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b="true" sz="3303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Le code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32249" y="5143500"/>
            <a:ext cx="3855591" cy="5402407"/>
            <a:chOff x="0" y="0"/>
            <a:chExt cx="1194664" cy="16739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4664" cy="1673948"/>
            </a:xfrm>
            <a:custGeom>
              <a:avLst/>
              <a:gdLst/>
              <a:ahLst/>
              <a:cxnLst/>
              <a:rect r="r" b="b" t="t" l="l"/>
              <a:pathLst>
                <a:path h="1673948" w="1194664">
                  <a:moveTo>
                    <a:pt x="42167" y="0"/>
                  </a:moveTo>
                  <a:lnTo>
                    <a:pt x="1152496" y="0"/>
                  </a:lnTo>
                  <a:cubicBezTo>
                    <a:pt x="1175785" y="0"/>
                    <a:pt x="1194664" y="18879"/>
                    <a:pt x="1194664" y="42167"/>
                  </a:cubicBezTo>
                  <a:lnTo>
                    <a:pt x="1194664" y="1631781"/>
                  </a:lnTo>
                  <a:cubicBezTo>
                    <a:pt x="1194664" y="1642964"/>
                    <a:pt x="1190221" y="1653690"/>
                    <a:pt x="1182313" y="1661598"/>
                  </a:cubicBezTo>
                  <a:cubicBezTo>
                    <a:pt x="1174405" y="1669506"/>
                    <a:pt x="1163680" y="1673948"/>
                    <a:pt x="1152496" y="1673948"/>
                  </a:cubicBezTo>
                  <a:lnTo>
                    <a:pt x="42167" y="1673948"/>
                  </a:lnTo>
                  <a:cubicBezTo>
                    <a:pt x="18879" y="1673948"/>
                    <a:pt x="0" y="1655069"/>
                    <a:pt x="0" y="1631781"/>
                  </a:cubicBezTo>
                  <a:lnTo>
                    <a:pt x="0" y="42167"/>
                  </a:lnTo>
                  <a:cubicBezTo>
                    <a:pt x="0" y="18879"/>
                    <a:pt x="18879" y="0"/>
                    <a:pt x="42167" y="0"/>
                  </a:cubicBezTo>
                  <a:close/>
                </a:path>
              </a:pathLst>
            </a:custGeom>
            <a:blipFill>
              <a:blip r:embed="rId5"/>
              <a:stretch>
                <a:fillRect l="-109326" t="-25805" r="-55089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846" y="1842925"/>
            <a:ext cx="5347335" cy="5380446"/>
          </a:xfrm>
          <a:custGeom>
            <a:avLst/>
            <a:gdLst/>
            <a:ahLst/>
            <a:cxnLst/>
            <a:rect r="r" b="b" t="t" l="l"/>
            <a:pathLst>
              <a:path h="5380446" w="5347335">
                <a:moveTo>
                  <a:pt x="0" y="0"/>
                </a:moveTo>
                <a:lnTo>
                  <a:pt x="5347336" y="0"/>
                </a:lnTo>
                <a:lnTo>
                  <a:pt x="5347336" y="5380446"/>
                </a:lnTo>
                <a:lnTo>
                  <a:pt x="0" y="538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5378" y="7775548"/>
            <a:ext cx="542230" cy="494470"/>
            <a:chOff x="0" y="0"/>
            <a:chExt cx="156181" cy="142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24673" y="1842925"/>
            <a:ext cx="5447284" cy="5380446"/>
          </a:xfrm>
          <a:custGeom>
            <a:avLst/>
            <a:gdLst/>
            <a:ahLst/>
            <a:cxnLst/>
            <a:rect r="r" b="b" t="t" l="l"/>
            <a:pathLst>
              <a:path h="5380446" w="5447284">
                <a:moveTo>
                  <a:pt x="0" y="0"/>
                </a:moveTo>
                <a:lnTo>
                  <a:pt x="5447284" y="0"/>
                </a:lnTo>
                <a:lnTo>
                  <a:pt x="5447284" y="5380446"/>
                </a:lnTo>
                <a:lnTo>
                  <a:pt x="0" y="538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4449" y="1842925"/>
            <a:ext cx="5371280" cy="5380446"/>
          </a:xfrm>
          <a:custGeom>
            <a:avLst/>
            <a:gdLst/>
            <a:ahLst/>
            <a:cxnLst/>
            <a:rect r="r" b="b" t="t" l="l"/>
            <a:pathLst>
              <a:path h="5380446" w="5371280">
                <a:moveTo>
                  <a:pt x="0" y="0"/>
                </a:moveTo>
                <a:lnTo>
                  <a:pt x="5371279" y="0"/>
                </a:lnTo>
                <a:lnTo>
                  <a:pt x="5371279" y="5380446"/>
                </a:lnTo>
                <a:lnTo>
                  <a:pt x="0" y="5380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94164" y="7830186"/>
            <a:ext cx="1087487" cy="32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Niveau 1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4835" y="7787798"/>
            <a:ext cx="283316" cy="39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b="true" sz="2353" spc="-4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204733" y="7793290"/>
            <a:ext cx="542230" cy="494470"/>
            <a:chOff x="0" y="0"/>
            <a:chExt cx="156181" cy="1424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61263" y="7865669"/>
            <a:ext cx="1030635" cy="32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Niveau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4190" y="7805540"/>
            <a:ext cx="283316" cy="39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b="true" sz="2353" spc="-4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257548" y="7793290"/>
            <a:ext cx="542230" cy="494470"/>
            <a:chOff x="0" y="0"/>
            <a:chExt cx="156181" cy="1424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914078" y="7880790"/>
            <a:ext cx="1028551" cy="32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Niveau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7005" y="7805540"/>
            <a:ext cx="283316" cy="396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b="true" sz="2353" spc="-4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609" y="8517057"/>
            <a:ext cx="4011811" cy="10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L’IA doit seulement passer le pont</a:t>
            </a:r>
          </a:p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puis sortir au niveau du chemin </a:t>
            </a:r>
          </a:p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supérieur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17989" y="8517057"/>
            <a:ext cx="5317182" cy="10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 sortie est bloquée par une porte vérouillée</a:t>
            </a:r>
          </a:p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qui est débloquable en passant </a:t>
            </a:r>
          </a:p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par la clé sur le côté gauche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82698" y="8360051"/>
            <a:ext cx="4291310" cy="10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Ce niveau est comme le précédent </a:t>
            </a:r>
          </a:p>
          <a:p>
            <a:pPr algn="ctr">
              <a:lnSpc>
                <a:spcPts val="2774"/>
              </a:lnSpc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avec plusieurs obstacles en plus sur </a:t>
            </a:r>
          </a:p>
          <a:p>
            <a:pPr algn="ctr">
              <a:lnSpc>
                <a:spcPts val="2774"/>
              </a:lnSpc>
              <a:spcBef>
                <a:spcPct val="0"/>
              </a:spcBef>
            </a:pPr>
            <a:r>
              <a:rPr lang="en-US" b="true" sz="1981" spc="-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le chemin 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813575" y="445461"/>
            <a:ext cx="905743" cy="825964"/>
            <a:chOff x="0" y="0"/>
            <a:chExt cx="156181" cy="1424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029821" y="453365"/>
            <a:ext cx="473252" cy="67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3"/>
              </a:lnSpc>
            </a:pPr>
            <a:r>
              <a:rPr lang="en-US" b="true" sz="3930" spc="-7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72823" y="549596"/>
            <a:ext cx="7501602" cy="56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</a:pPr>
            <a:r>
              <a:rPr lang="en-US" b="true" sz="3303" spc="-6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Les différents paliers de niveau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0178" y="2916759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5" y="0"/>
                </a:lnTo>
                <a:lnTo>
                  <a:pt x="9908395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010" y="2032280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248747" y="2659447"/>
            <a:ext cx="7427766" cy="6088333"/>
          </a:xfrm>
          <a:custGeom>
            <a:avLst/>
            <a:gdLst/>
            <a:ahLst/>
            <a:cxnLst/>
            <a:rect r="r" b="b" t="t" l="l"/>
            <a:pathLst>
              <a:path h="6088333" w="7427766">
                <a:moveTo>
                  <a:pt x="0" y="0"/>
                </a:moveTo>
                <a:lnTo>
                  <a:pt x="7427766" y="0"/>
                </a:lnTo>
                <a:lnTo>
                  <a:pt x="7427766" y="6088333"/>
                </a:lnTo>
                <a:lnTo>
                  <a:pt x="0" y="6088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main</a:t>
            </a: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_re.py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0178" y="2916759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5" y="0"/>
                </a:lnTo>
                <a:lnTo>
                  <a:pt x="9908395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010" y="2032280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81945" y="2032280"/>
            <a:ext cx="9316298" cy="5654556"/>
          </a:xfrm>
          <a:custGeom>
            <a:avLst/>
            <a:gdLst/>
            <a:ahLst/>
            <a:cxnLst/>
            <a:rect r="r" b="b" t="t" l="l"/>
            <a:pathLst>
              <a:path h="5654556" w="9316298">
                <a:moveTo>
                  <a:pt x="0" y="0"/>
                </a:moveTo>
                <a:lnTo>
                  <a:pt x="9316298" y="0"/>
                </a:lnTo>
                <a:lnTo>
                  <a:pt x="9316298" y="5654557"/>
                </a:lnTo>
                <a:lnTo>
                  <a:pt x="0" y="5654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03" t="-12886" r="-57252" b="-4082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71536" y="2032280"/>
            <a:ext cx="7494144" cy="6772833"/>
          </a:xfrm>
          <a:custGeom>
            <a:avLst/>
            <a:gdLst/>
            <a:ahLst/>
            <a:cxnLst/>
            <a:rect r="r" b="b" t="t" l="l"/>
            <a:pathLst>
              <a:path h="6772833" w="7494144">
                <a:moveTo>
                  <a:pt x="0" y="0"/>
                </a:moveTo>
                <a:lnTo>
                  <a:pt x="7494144" y="0"/>
                </a:lnTo>
                <a:lnTo>
                  <a:pt x="7494144" y="6772833"/>
                </a:lnTo>
                <a:lnTo>
                  <a:pt x="0" y="6772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3685" y="7927325"/>
            <a:ext cx="10068018" cy="1755576"/>
          </a:xfrm>
          <a:custGeom>
            <a:avLst/>
            <a:gdLst/>
            <a:ahLst/>
            <a:cxnLst/>
            <a:rect r="r" b="b" t="t" l="l"/>
            <a:pathLst>
              <a:path h="1755576" w="10068018">
                <a:moveTo>
                  <a:pt x="0" y="0"/>
                </a:moveTo>
                <a:lnTo>
                  <a:pt x="10068018" y="0"/>
                </a:lnTo>
                <a:lnTo>
                  <a:pt x="10068018" y="1755576"/>
                </a:lnTo>
                <a:lnTo>
                  <a:pt x="0" y="1755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469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game_re.py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61425" y="-4385118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2" y="0"/>
                </a:lnTo>
                <a:lnTo>
                  <a:pt x="10296822" y="10413979"/>
                </a:lnTo>
                <a:lnTo>
                  <a:pt x="0" y="10413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843263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26770" y="2188743"/>
            <a:ext cx="8255042" cy="7326350"/>
          </a:xfrm>
          <a:custGeom>
            <a:avLst/>
            <a:gdLst/>
            <a:ahLst/>
            <a:cxnLst/>
            <a:rect r="r" b="b" t="t" l="l"/>
            <a:pathLst>
              <a:path h="7326350" w="8255042">
                <a:moveTo>
                  <a:pt x="0" y="0"/>
                </a:moveTo>
                <a:lnTo>
                  <a:pt x="8255042" y="0"/>
                </a:lnTo>
                <a:lnTo>
                  <a:pt x="8255042" y="7326351"/>
                </a:lnTo>
                <a:lnTo>
                  <a:pt x="0" y="7326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12862" y="3805910"/>
            <a:ext cx="9457538" cy="3357426"/>
          </a:xfrm>
          <a:custGeom>
            <a:avLst/>
            <a:gdLst/>
            <a:ahLst/>
            <a:cxnLst/>
            <a:rect r="r" b="b" t="t" l="l"/>
            <a:pathLst>
              <a:path h="3357426" w="9457538">
                <a:moveTo>
                  <a:pt x="0" y="0"/>
                </a:moveTo>
                <a:lnTo>
                  <a:pt x="9457538" y="0"/>
                </a:lnTo>
                <a:lnTo>
                  <a:pt x="9457538" y="3357426"/>
                </a:lnTo>
                <a:lnTo>
                  <a:pt x="0" y="33574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game_re.py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1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52015" y="2494493"/>
            <a:ext cx="9908394" cy="10021132"/>
          </a:xfrm>
          <a:custGeom>
            <a:avLst/>
            <a:gdLst/>
            <a:ahLst/>
            <a:cxnLst/>
            <a:rect r="r" b="b" t="t" l="l"/>
            <a:pathLst>
              <a:path h="10021132" w="9908394">
                <a:moveTo>
                  <a:pt x="0" y="0"/>
                </a:moveTo>
                <a:lnTo>
                  <a:pt x="9908394" y="0"/>
                </a:lnTo>
                <a:lnTo>
                  <a:pt x="9908394" y="10021132"/>
                </a:lnTo>
                <a:lnTo>
                  <a:pt x="0" y="10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58913" y="-4334761"/>
            <a:ext cx="10296822" cy="10413980"/>
          </a:xfrm>
          <a:custGeom>
            <a:avLst/>
            <a:gdLst/>
            <a:ahLst/>
            <a:cxnLst/>
            <a:rect r="r" b="b" t="t" l="l"/>
            <a:pathLst>
              <a:path h="10413980" w="10296822">
                <a:moveTo>
                  <a:pt x="0" y="0"/>
                </a:moveTo>
                <a:lnTo>
                  <a:pt x="10296823" y="0"/>
                </a:lnTo>
                <a:lnTo>
                  <a:pt x="10296823" y="10413980"/>
                </a:lnTo>
                <a:lnTo>
                  <a:pt x="0" y="1041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1876" y="-32004"/>
            <a:ext cx="7315200" cy="2121408"/>
          </a:xfrm>
          <a:custGeom>
            <a:avLst/>
            <a:gdLst/>
            <a:ahLst/>
            <a:cxnLst/>
            <a:rect r="r" b="b" t="t" l="l"/>
            <a:pathLst>
              <a:path h="2121408" w="7315200">
                <a:moveTo>
                  <a:pt x="0" y="0"/>
                </a:moveTo>
                <a:lnTo>
                  <a:pt x="7315200" y="0"/>
                </a:lnTo>
                <a:lnTo>
                  <a:pt x="7315200" y="2121408"/>
                </a:lnTo>
                <a:lnTo>
                  <a:pt x="0" y="2121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007540" y="1357024"/>
            <a:ext cx="3086100" cy="189017"/>
            <a:chOff x="0" y="0"/>
            <a:chExt cx="812800" cy="49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9782"/>
            </a:xfrm>
            <a:custGeom>
              <a:avLst/>
              <a:gdLst/>
              <a:ahLst/>
              <a:cxnLst/>
              <a:rect r="r" b="b" t="t" l="l"/>
              <a:pathLst>
                <a:path h="497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251229" y="1937772"/>
            <a:ext cx="0" cy="7320528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030353" y="1937772"/>
            <a:ext cx="0" cy="7074347"/>
          </a:xfrm>
          <a:prstGeom prst="line">
            <a:avLst/>
          </a:prstGeom>
          <a:ln cap="flat" w="19050">
            <a:solidFill>
              <a:srgbClr val="72EFA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9617826" y="2723497"/>
            <a:ext cx="1977118" cy="189017"/>
            <a:chOff x="0" y="0"/>
            <a:chExt cx="520722" cy="497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0722" cy="49782"/>
            </a:xfrm>
            <a:custGeom>
              <a:avLst/>
              <a:gdLst/>
              <a:ahLst/>
              <a:cxnLst/>
              <a:rect r="r" b="b" t="t" l="l"/>
              <a:pathLst>
                <a:path h="49782" w="520722">
                  <a:moveTo>
                    <a:pt x="0" y="0"/>
                  </a:moveTo>
                  <a:lnTo>
                    <a:pt x="520722" y="0"/>
                  </a:lnTo>
                  <a:lnTo>
                    <a:pt x="520722" y="49782"/>
                  </a:lnTo>
                  <a:lnTo>
                    <a:pt x="0" y="49782"/>
                  </a:lnTo>
                  <a:close/>
                </a:path>
              </a:pathLst>
            </a:custGeom>
            <a:gradFill rotWithShape="true">
              <a:gsLst>
                <a:gs pos="0">
                  <a:srgbClr val="000138">
                    <a:alpha val="100000"/>
                  </a:srgbClr>
                </a:gs>
                <a:gs pos="100000">
                  <a:srgbClr val="33CD9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20722" cy="783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1945" y="596735"/>
            <a:ext cx="1093511" cy="997193"/>
            <a:chOff x="0" y="0"/>
            <a:chExt cx="156181" cy="1424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6181" cy="142424"/>
            </a:xfrm>
            <a:custGeom>
              <a:avLst/>
              <a:gdLst/>
              <a:ahLst/>
              <a:cxnLst/>
              <a:rect r="r" b="b" t="t" l="l"/>
              <a:pathLst>
                <a:path h="142424" w="156181">
                  <a:moveTo>
                    <a:pt x="71212" y="0"/>
                  </a:moveTo>
                  <a:lnTo>
                    <a:pt x="84969" y="0"/>
                  </a:lnTo>
                  <a:cubicBezTo>
                    <a:pt x="124298" y="0"/>
                    <a:pt x="156181" y="31883"/>
                    <a:pt x="156181" y="71212"/>
                  </a:cubicBezTo>
                  <a:lnTo>
                    <a:pt x="156181" y="71212"/>
                  </a:lnTo>
                  <a:cubicBezTo>
                    <a:pt x="156181" y="90099"/>
                    <a:pt x="148678" y="108212"/>
                    <a:pt x="135323" y="121567"/>
                  </a:cubicBezTo>
                  <a:cubicBezTo>
                    <a:pt x="121968" y="134922"/>
                    <a:pt x="103855" y="142424"/>
                    <a:pt x="84969" y="142424"/>
                  </a:cubicBezTo>
                  <a:lnTo>
                    <a:pt x="71212" y="142424"/>
                  </a:lnTo>
                  <a:cubicBezTo>
                    <a:pt x="31883" y="142424"/>
                    <a:pt x="0" y="110542"/>
                    <a:pt x="0" y="71212"/>
                  </a:cubicBezTo>
                  <a:lnTo>
                    <a:pt x="0" y="71212"/>
                  </a:lnTo>
                  <a:cubicBezTo>
                    <a:pt x="0" y="31883"/>
                    <a:pt x="31883" y="0"/>
                    <a:pt x="71212" y="0"/>
                  </a:cubicBezTo>
                  <a:close/>
                </a:path>
              </a:pathLst>
            </a:custGeom>
            <a:solidFill>
              <a:srgbClr val="72EF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56181" cy="170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93685" y="1937772"/>
            <a:ext cx="10827108" cy="3762420"/>
          </a:xfrm>
          <a:custGeom>
            <a:avLst/>
            <a:gdLst/>
            <a:ahLst/>
            <a:cxnLst/>
            <a:rect r="r" b="b" t="t" l="l"/>
            <a:pathLst>
              <a:path h="3762420" w="10827108">
                <a:moveTo>
                  <a:pt x="0" y="0"/>
                </a:moveTo>
                <a:lnTo>
                  <a:pt x="10827108" y="0"/>
                </a:lnTo>
                <a:lnTo>
                  <a:pt x="10827108" y="3762420"/>
                </a:lnTo>
                <a:lnTo>
                  <a:pt x="0" y="3762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75455" y="5827501"/>
            <a:ext cx="7860757" cy="4075208"/>
          </a:xfrm>
          <a:custGeom>
            <a:avLst/>
            <a:gdLst/>
            <a:ahLst/>
            <a:cxnLst/>
            <a:rect r="r" b="b" t="t" l="l"/>
            <a:pathLst>
              <a:path h="4075208" w="7860757">
                <a:moveTo>
                  <a:pt x="0" y="0"/>
                </a:moveTo>
                <a:lnTo>
                  <a:pt x="7860757" y="0"/>
                </a:lnTo>
                <a:lnTo>
                  <a:pt x="7860757" y="4075208"/>
                </a:lnTo>
                <a:lnTo>
                  <a:pt x="0" y="4075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21779" y="2494493"/>
            <a:ext cx="4133858" cy="5529882"/>
          </a:xfrm>
          <a:custGeom>
            <a:avLst/>
            <a:gdLst/>
            <a:ahLst/>
            <a:cxnLst/>
            <a:rect r="r" b="b" t="t" l="l"/>
            <a:pathLst>
              <a:path h="5529882" w="4133858">
                <a:moveTo>
                  <a:pt x="0" y="0"/>
                </a:moveTo>
                <a:lnTo>
                  <a:pt x="4133858" y="0"/>
                </a:lnTo>
                <a:lnTo>
                  <a:pt x="4133858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40630" y="558722"/>
            <a:ext cx="10089724" cy="103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1"/>
              </a:lnSpc>
            </a:pPr>
            <a:r>
              <a:rPr lang="en-US" b="true" sz="7454" spc="-14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Notre programme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3020" y="612549"/>
            <a:ext cx="571361" cy="80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b="true" sz="4745" spc="-9">
                <a:solidFill>
                  <a:srgbClr val="000138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1536" y="815079"/>
            <a:ext cx="4158107" cy="43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spc="-5">
                <a:solidFill>
                  <a:srgbClr val="72EFA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player.py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DAGoQeYfYNc</dc:identifier>
  <dcterms:modified xsi:type="dcterms:W3CDTF">2011-08-01T06:04:30Z</dcterms:modified>
  <cp:revision>1</cp:revision>
  <dc:title>Projet 3 : IA</dc:title>
</cp:coreProperties>
</file>